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4" r:id="rId6"/>
    <p:sldId id="272" r:id="rId7"/>
    <p:sldId id="271" r:id="rId8"/>
    <p:sldId id="280" r:id="rId9"/>
    <p:sldId id="277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F1E2"/>
    <a:srgbClr val="173444"/>
    <a:srgbClr val="627176"/>
    <a:srgbClr val="E860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29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0" y="-84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181" y="1471961"/>
            <a:ext cx="6793680" cy="4761571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Музей МАОУ СОШ № 19 ведет свою историю с 2003 года. Первые годы работы музея можно по праву самыми продуктивными в плане создания и пополнения  музейных фондов. Поисковый отряд, состоящий из ребят старшеклассников, в краткие сроки приступил к сбору материала. Были установлены связи с ведущими предприятиями, собрана первая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фотоколлекция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истории и развитию родного города. 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 также стали приносить экспонаты, найденные в своих семьях, в семьях бабушек и дедушек, родственников. В основном, это были предметы быта и обихода - старинный самовар, чугунный утюг, казачьи казаны и прочее. Так в нашем музее постепенно возник уголок Казачьей культуры. Здесь были не только вещественные материалы, но и фотографии традиционной одежды, казачьего оружия, семей казаков 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Важное место в экспозиции нашего музея занимает военная история. В распоряжении музея имеется две витрины с трофеями военных лет. Они были тщательно собраны, изучены и подписаны ребятами и учителем истории Савельевым В.В. Отдельное место занимают информационные стенды про выдающихся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героев-малоземельцев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защищавших наш город в годы Великой Отечественной Войны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EF1E2"/>
                </a:solidFill>
              </a:rPr>
              <a:t>Краснодарский край, г.Новороссийск</a:t>
            </a:r>
            <a:endParaRPr lang="ru-RU" sz="2000" b="1" dirty="0">
              <a:solidFill>
                <a:srgbClr val="FEF1E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Хранители истории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 </a:t>
            </a:r>
          </a:p>
          <a:p>
            <a:pPr algn="ctr"/>
            <a:r>
              <a:rPr lang="ru-RU" dirty="0"/>
              <a:t>Школьного 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1462" y="853282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МАОУ СОШ № 19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pic>
        <p:nvPicPr>
          <p:cNvPr id="2050" name="Picture 2" descr="G:\6 г работа в музее\IMG_20200916_150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658" y="1299030"/>
            <a:ext cx="39624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1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1092" y="512955"/>
            <a:ext cx="4861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Путем досконального изучения архивных данных, памяти потомков, сбора и анализа информации, учащиеся школы совершили несколько ранее неизвестных открытый. Чуть позже в наш музей приезжала делегация, состоящая из родственников 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научных работников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историко-краеведческого музея . В результате проведенной работы, была написана научно-исследовательская работа. Учащиеся были награждены грамотами с занятием почетного 2 места на городской Научно-практической конференции «Эврика» .Так был изучен боевой путь и подвиг героя.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Средняя школа № 19 с достоинством носит имя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6 г работа в музее\IMG_20200917_153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200" y="812799"/>
            <a:ext cx="3937000" cy="52493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14257" y="141514"/>
            <a:ext cx="443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«Дети-герои.  Память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31435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813170" y="1222232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  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 музее средней школы № 19 г.Новороссийска собран информационный материал про героев военной истории. Это и  защитники нашей Малой Родины - герои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малоземельцы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Ц.Л.Куников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Витя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так и герои локальных войн. 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Название выставки – «Летопись Победы» обусловлено подвигами героев, совершенных в различные даты календарного года.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В соответствии с памятными датами и событиями в годы Великой Отечественной войны учащимися школы по направлению «Музееведы» проводятся тематические экскурсии и музейные классные часы: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Сентябрь – «Вперед за Родину! Освобождение г.Новороссийска»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Декабрь – «Подвиг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А.В.Мартояса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Он был одним из нас»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Февраль – «Память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Ц.Л.Куникова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Новороссийская десантная операция»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Март- «Дети-герои.  Память Вити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Экспонаты военной выставки тщательно собирались ребятами нашей школы на протяжении 2003-2017 годов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Летопись Победы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613681053_37-p-fon-dlya-prezentatsii-den-geroev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93372"/>
            <a:ext cx="4668583" cy="3614057"/>
          </a:xfrm>
          <a:prstGeom prst="rect">
            <a:avLst/>
          </a:prstGeom>
        </p:spPr>
      </p:pic>
      <p:sp>
        <p:nvSpPr>
          <p:cNvPr id="9218" name="AutoShape 2" descr="http://qrcoder.ru/code/?%C2++%EC%F3%E7%E5%E5+%F1%F0%E5%E4%ED%E5%E9+%F8%EA%EE%EB%FB+%B9+19+%E3.%CD%EE%E2%EE%F0%EE%F1%F1%E8%E9%F1%EA%E0+%F1%EE%E1%F0%E0%ED+%E8%ED%F4%EE%F0%EC%E0%F6%E8%EE%ED%ED%FB%E9+%EC%E0%F2%E5%F0%E8%E0%EB+%EF%F0%EE+%E3%E5%F0%EE%E5%E2+%E2%EE%E5%ED%ED%EE%E9+%E8%F1%F2%EE%F0%E8%E8.+%DD%F2%EE+%E8++%E7%E0%F9%E8%F2%ED%E8%EA%E8+%ED%E0%F8%E5%E9+%CC%E0%EB%EE%E9+%D0%EE%E4%E8%ED%FB+-+%E3%E5%F0%EE%E8+%EC%E0%EB%EE%E7%E5%EC%E5%EB%FC%F6%FB-+%D6.%CB.%CA%F3%ED%E8%EA%EE%E2%2C+%C2%E8%F2%FF+%D7%E0%EB%E5%ED%EA%EE%2C+%F2%E0%EA+%E8+%E3%E5%F0%EE%E8+%EB%EE%EA%E0%EB%FC%ED%FB%F5+%E2%EE%E9%ED.++%0D%0A%CD%E0%E7%E2%E0%ED%E8%E5+%E2%FB%F1%F2%E0%E2%EA%E8+%96+%AB%CB%E5%F2%EE%EF%E8%F1%FC+%CF%EE%E1%E5%E4%FB%BB+%EE%E1%F3%F1%EB%EE%E2%EB%E5%ED%EE+%EF%EE%E4%E2%E8%E3%E0%EC%E8+%E3%E5%F0%EE%E5%E2%2C+%F1%EE%E2%E5%F0%F8%E5%ED%ED%FB%F5+%E2+%F0%E0%E7%EB%E8%F7%ED%FB%E5+%E4%E0%F2%FB+%EA%E0%EB%E5%ED%E4%E0%F0%ED%EE%E3%EE+%E3%EE%E4%E0.+%0D%0A+++%C2+%F1%EE%EE%F2%E2%E5%F2%F1%F2%E2%E8%E8+%F1+%EF%E0%EC%FF%F2%ED%FB%EC%E8+%E4%E0%F2%E0%EC%E8+%E8+%F1%EE%E1%FB%F2%E8%FF%EC%E8+%E2+%E3%EE%E4%FB+%C2%E5%EB%E8%EA%EE%E9+%CE%F2%E5%F7%E5%F1%F2%E2%E5%ED%ED%EE%E9+%E2%EE%E9%ED%FB+%F3%F7%E0%F9%E8%EC%E8%F1%FF+%F8%EA%EE%EB%FB+%EF%EE+%ED%E0%EF%F0%E0%E2%EB%E5%ED%E8%FE+%AB%CC%F3%E7%E5%E5%E2%E5%E4%FB%BB+%EF%F0%EE%E2%EE%E4%FF%F2%F1%FF+%F2%E5%EC%E0%F2%E8%F7%E5%F1%EA%E8%E5+%FD%EA%F1%EA%F3%F0%F1%E8%E8+%E8+%EC%F3%E7%E5%E9%ED%FB%E5+%EA%EB%E0%F1%F1%ED%FB%E5+%F7%E0%F1%FB%3A%0D%0A%D1%E5%ED%F2%FF%E1%F0%FC+%96+%AB%C2%EF%E5%F0%E5%E4+%E7%E0+%D0%EE%E4%E8%ED%F3%21+%CE%F1%E2%EE%E1%EE%E6%E4%E5%ED%E8%E5+%E3.%CD%EE%E2%EE%F0%EE%F1%F1%E8%E9%F1%EA%E0%BB%0D%0A%C4%E5%EA%E0%E1%F0%FC+%96+%AB%CF%EE%E4%E2%E8%E3+%C0.%C2.%CC%E0%F0%F2%EE%FF%F1%E0.+%CE%ED+%E1%FB%EB+%EE%E4%ED%E8%EC+%E8%E7+%ED%E0%F1%BB+%0D%0A%D4%E5%E2%F0%E0%EB%FC+%96+%AB%CF%E0%EC%FF%F2%FC+%D6.%CB.%CA%F3%ED%E8%EA%EE%E2%E0.+%CD%EE%E2%EE%F0%EE%F1%F1%E8%E9%F1%EA%E0%FF+%E4%E5%F1%E0%ED%F2%ED%E0%FF+%EE%EF%E5%F0%E0%F6%E8%FF%BB%0D%0A%CC%E0%F0%F2-+%AB%C4%E5%F2%E8-%E3%E5%F0%EE%E8.++%CF%E0%EC%FF%F2%FC+%C2%E8%F2%E8+%D7%E0%EB%E5%ED%EA%EE%21%BB%0D%0A%DD%EA%F1%EF%EE%ED%E0%F2%FB+%E2%EE%E5%ED%ED%EE%E9+%E2%FB%F1%F2%E0%E2%EA%E8+%F2%F9%E0%F2%E5%EB%FC%ED%EE+%F1%EE%E1%E8%F0%E0%EB%E8%F1%FC+%F0%E5%E1%FF%F2%E0%EC%E8+%ED%E0%F8%E5%E9+%F8%EA%EE%EB%FB+%ED%E0+%EF%F0%EE%F2%FF%E6%E5%ED%E8%E8+2003-2017+%E3%EE%E4%EE%E2&amp;4&amp;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qrcoder.ru/code/?%C2++%EC%F3%E7%E5%E5+%F1%F0%E5%E4%ED%E5%E9+%F8%EA%EE%EB%FB+%B9+19+%E3.%CD%EE%E2%EE%F0%EE%F1%F1%E8%E9%F1%EA%E0+%F1%EE%E1%F0%E0%ED+%E8%ED%F4%EE%F0%EC%E0%F6%E8%EE%ED%ED%FB%E9+%EC%E0%F2%E5%F0%E8%E0%EB+%EF%F0%EE+%E3%E5%F0%EE%E5%E2+%E2%EE%E5%ED%ED%EE%E9+%E8%F1%F2%EE%F0%E8%E8.+%DD%F2%EE+%E8++%E7%E0%F9%E8%F2%ED%E8%EA%E8+%ED%E0%F8%E5%E9+%CC%E0%EB%EE%E9+%D0%EE%E4%E8%ED%FB+-+%E3%E5%F0%EE%E8+%EC%E0%EB%EE%E7%E5%EC%E5%EB%FC%F6%FB-+%D6.%CB.%CA%F3%ED%E8%EA%EE%E2%2C+%C2%E8%F2%FF+%D7%E0%EB%E5%ED%EA%EE%2C+%F2%E0%EA+%E8+%E3%E5%F0%EE%E8+%EB%EE%EA%E0%EB%FC%ED%FB%F5+%E2%EE%E9%ED.++%0D%0A%CD%E0%E7%E2%E0%ED%E8%E5+%E2%FB%F1%F2%E0%E2%EA%E8+%96+%AB%CB%E5%F2%EE%EF%E8%F1%FC+%CF%EE%E1%E5%E4%FB%BB+%EE%E1%F3%F1%EB%EE%E2%EB%E5%ED%EE+%EF%EE%E4%E2%E8%E3%E0%EC%E8+%E3%E5%F0%EE%E5%E2%2C+%F1%EE%E2%E5%F0%F8%E5%ED%ED%FB%F5+%E2+%F0%E0%E7%EB%E8%F7%ED%FB%E5+%E4%E0%F2%FB+%EA%E0%EB%E5%ED%E4%E0%F0%ED%EE%E3%EE+%E3%EE%E4%E0.+%0D%0A+++%C2+%F1%EE%EE%F2%E2%E5%F2%F1%F2%E2%E8%E8+%F1+%EF%E0%EC%FF%F2%ED%FB%EC%E8+%E4%E0%F2%E0%EC%E8+%E8+%F1%EE%E1%FB%F2%E8%FF%EC%E8+%E2+%E3%EE%E4%FB+%C2%E5%EB%E8%EA%EE%E9+%CE%F2%E5%F7%E5%F1%F2%E2%E5%ED%ED%EE%E9+%E2%EE%E9%ED%FB+%F3%F7%E0%F9%E8%EC%E8%F1%FF+%F8%EA%EE%EB%FB+%EF%EE+%ED%E0%EF%F0%E0%E2%EB%E5%ED%E8%FE+%AB%CC%F3%E7%E5%E5%E2%E5%E4%FB%BB+%EF%F0%EE%E2%EE%E4%FF%F2%F1%FF+%F2%E5%EC%E0%F2%E8%F7%E5%F1%EA%E8%E5+%FD%EA%F1%EA%F3%F0%F1%E8%E8+%E8+%EC%F3%E7%E5%E9%ED%FB%E5+%EA%EB%E0%F1%F1%ED%FB%E5+%F7%E0%F1%FB%3A%0D%0A%D1%E5%ED%F2%FF%E1%F0%FC+%96+%AB%C2%EF%E5%F0%E5%E4+%E7%E0+%D0%EE%E4%E8%ED%F3%21+%CE%F1%E2%EE%E1%EE%E6%E4%E5%ED%E8%E5+%E3.%CD%EE%E2%EE%F0%EE%F1%F1%E8%E9%F1%EA%E0%BB%0D%0A%C4%E5%EA%E0%E1%F0%FC+%96+%AB%CF%EE%E4%E2%E8%E3+%C0.%C2.%CC%E0%F0%F2%EE%FF%F1%E0.+%CE%ED+%E1%FB%EB+%EE%E4%ED%E8%EC+%E8%E7+%ED%E0%F1%BB+%0D%0A%D4%E5%E2%F0%E0%EB%FC+%96+%AB%CF%E0%EC%FF%F2%FC+%D6.%CB.%CA%F3%ED%E8%EA%EE%E2%E0.+%CD%EE%E2%EE%F0%EE%F1%F1%E8%E9%F1%EA%E0%FF+%E4%E5%F1%E0%ED%F2%ED%E0%FF+%EE%EF%E5%F0%E0%F6%E8%FF%BB%0D%0A%CC%E0%F0%F2-+%AB%C4%E5%F2%E8-%E3%E5%F0%EE%E8.++%CF%E0%EC%FF%F2%FC+%C2%E8%F2%E8+%D7%E0%EB%E5%ED%EA%EE%21%BB%0D%0A%DD%EA%F1%EF%EE%ED%E0%F2%FB+%E2%EE%E5%ED%ED%EE%E9+%E2%FB%F1%F2%E0%E2%EA%E8+%F2%F9%E0%F2%E5%EB%FC%ED%EE+%F1%EE%E1%E8%F0%E0%EB%E8%F1%FC+%F0%E5%E1%FF%F2%E0%EC%E8+%ED%E0%F8%E5%E9+%F8%EA%EE%EB%FB+%ED%E0+%EF%F0%EE%F2%FF%E6%E5%ED%E8%E8+2003-2017+%E3%EE%E4%EE%E2&amp;4&amp;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2600" y="5040086"/>
            <a:ext cx="1531626" cy="1546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47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6894"/>
            <a:ext cx="12385625" cy="6911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3E8AF1-FBE7-3240-813A-5A3A25A0FFBD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63150" y="327539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/>
          </a:p>
        </p:txBody>
      </p:sp>
      <p:pic>
        <p:nvPicPr>
          <p:cNvPr id="9" name="Рисунок 8" descr="Военные трофеи 2,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233" y="992458"/>
            <a:ext cx="5352587" cy="4538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91093" y="1628078"/>
            <a:ext cx="4493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экспозиции военных трофеев № 1 представлены: хвостовик минометной мины, ствол пулемета, пулеметные ленты, корпус осколочной гранаты, гильза артиллерийского снаряда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6019" y="156117"/>
            <a:ext cx="551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орудий военных лет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"Военные трофеи»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4456" y="138248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экскурсия: «Вперед за Родину! Освобождение г.Новороссийска»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159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483927" cy="6876144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590371" y="1605775"/>
            <a:ext cx="5596505" cy="30760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оенные трофе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50" y="1276813"/>
            <a:ext cx="5776333" cy="4332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3523" y="401444"/>
            <a:ext cx="4434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орудий военных лет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"Военные трофеи"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77499" y="2764972"/>
            <a:ext cx="4192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экспозиции военных трофеев № 2 представлены: шлем советского пехотинца, диск от пулемета Дегтярева, румынский шлем, фрагмент ствола трехлинейной винтовки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0771" y="1654628"/>
            <a:ext cx="4125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экскурсия: «Вперед за Родину! Освобождение г.Новороссийска»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752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10" name="Рисунок 9" descr="IMG_20210928_1443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5337" y="546410"/>
            <a:ext cx="4215161" cy="5620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8348" y="2231570"/>
            <a:ext cx="4415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Отдельное место среди экспозиций музея занимают тематические стенды, посвященные освобождению Новороссийска.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Учащиеся -музееведы ежегодно в сентябре проводят экскурсии для младших школьников, рассказывая малышам о героических страницах освобождения города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5668" y="156117"/>
            <a:ext cx="577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Стенд  «Новороссийская освободительная операция»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0658" y="957942"/>
            <a:ext cx="37882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экскурсия: «Вперед за Родину! Освобождение г.Новороссийска»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656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pic>
        <p:nvPicPr>
          <p:cNvPr id="9" name="Рисунок 8" descr="IMG_20210928_1443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0448" y="664734"/>
            <a:ext cx="4184960" cy="5579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5016" y="1620112"/>
            <a:ext cx="49065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Мартояс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Александр Васильевич-выпускник средней школы № 19, герой Чеченского конфликта. Указом Президента Российской Федерации в декабре 1999 года посмертно награжден Орденом Мужества.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Ежегодно в декабре учащиеся школы вспоминают Сашу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Мартояса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таким же мальчишкой ходил в эту же школу, сидел за этими партами. Для учащихся 7-9 классов старшеклассники проводят тематические экскурсии, напоминая о локальных конфликтах и о том подвиге, который совершил наш земляк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897" y="0"/>
            <a:ext cx="642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стенд, посвященный подвигу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А.В.Мартояса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5114" y="979714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«Подвиг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А.В.Мартояса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был одним из нас»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705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03" cy="6858000"/>
          </a:xfrm>
          <a:prstGeom prst="rect">
            <a:avLst/>
          </a:prstGeom>
        </p:spPr>
      </p:pic>
      <p:pic>
        <p:nvPicPr>
          <p:cNvPr id="8" name="Рисунок 7" descr="стенд куник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8215" y="1170877"/>
            <a:ext cx="3896885" cy="5195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8840" y="312235"/>
            <a:ext cx="632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стенд,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герою-малоземельцу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Ц.Л.Куникову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388" y="2224138"/>
            <a:ext cx="6188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Цезарь Львович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советский офицер, командир десантного отряда, захватившего плацдарм «Малая земля», Герой Советского Союза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ночь на 12 февраля майор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смертельно ранен взрывом шальной мины, после чего скончался спустя двое суток. Похоронили его на городском кладбище в Геленджике, а по окончании войны перезахоронили в Новороссийске. За мужество и отвагу Цезарю Львовичу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Куникову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Указом Президиума Верховного Совета СССР от 18 апреля 1943 года посмертно присвоили звание Героя Советского Союза.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8543" y="1545771"/>
            <a:ext cx="54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«Память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Ц.Л.Куникова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Новороссийская десантная операция»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911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8" cy="6858000"/>
          </a:xfrm>
          <a:prstGeom prst="rect">
            <a:avLst/>
          </a:prstGeom>
        </p:spPr>
      </p:pic>
      <p:pic>
        <p:nvPicPr>
          <p:cNvPr id="8" name="Рисунок 7" descr="IMG_20210928_144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585" y="1282389"/>
            <a:ext cx="4951142" cy="452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5610" y="267629"/>
            <a:ext cx="5051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стенд,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герою-малоземельцу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Ц.Л.Куникову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5221" y="2710808"/>
            <a:ext cx="47838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школьник знает местного героя. Именем Цезаря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названа одна из главных  улиц города. Традиционно в феврале проводятся тематические классные часы, минутки военной славы с обязательным посещением школьного музея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59286" y="1611086"/>
            <a:ext cx="427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«Память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Ц.Л.Куникова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Новороссийская десантная операция»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22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IMG_20210928_1443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2820" y="1037063"/>
            <a:ext cx="4348976" cy="54424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2926" y="189570"/>
            <a:ext cx="580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стенд,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посвященный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0767" y="1339740"/>
            <a:ext cx="518531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10 февраля 1943 года в районе г. Новороссийска Виктор в кровопролитном бою ворвался в дот противника, в котором находился станковый и крупнокалиберный пулемёты, мешающие продвижению правого фланга 144 батальона 83 бригады морской пехоты. Гранатами и с автомата юноша уничтожил противника, чем дал возможность морским пехотинцам продолжить наступление. Это был последний бой красноармейца.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год присвоения школе имени героя учащиеся 3 «Б» класса совершили поездку в родной город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Чаленко-г.Ейск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именно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историко-краеведческий музей. Учащимся удалось собрать ценный информационный материал.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37514" y="914400"/>
            <a:ext cx="552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«Дети-герои.  Память Вити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69326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924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comp</cp:lastModifiedBy>
  <cp:revision>71</cp:revision>
  <dcterms:created xsi:type="dcterms:W3CDTF">2021-05-21T09:18:48Z</dcterms:created>
  <dcterms:modified xsi:type="dcterms:W3CDTF">2021-11-20T15:12:31Z</dcterms:modified>
</cp:coreProperties>
</file>